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2" r:id="rId3"/>
    <p:sldId id="323" r:id="rId4"/>
    <p:sldId id="332" r:id="rId5"/>
    <p:sldId id="324" r:id="rId6"/>
    <p:sldId id="325" r:id="rId7"/>
    <p:sldId id="333" r:id="rId8"/>
    <p:sldId id="327" r:id="rId9"/>
    <p:sldId id="32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CC99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291" autoAdjust="0"/>
  </p:normalViewPr>
  <p:slideViewPr>
    <p:cSldViewPr>
      <p:cViewPr>
        <p:scale>
          <a:sx n="66" d="100"/>
          <a:sy n="66" d="100"/>
        </p:scale>
        <p:origin x="144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F9B3C-CC67-4FB0-B743-3E279AEE8763}" type="datetimeFigureOut">
              <a:rPr lang="en-US" smtClean="0"/>
              <a:pPr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8EC7C-0D21-46D7-810E-B6A6025F19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 descr="Career Guidance and placement cell, SGGSJ Govt. College, Paonta Sahib - 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4572000"/>
            <a:ext cx="85344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534244" y="5132368"/>
            <a:ext cx="79239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Berlin Sans FB Demi" pitchFamily="34" charset="0"/>
              </a:rPr>
              <a:t> SHRI GURU GOBIND SINGH JI GOVT. COLLEGE, 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Berlin Sans FB Demi" pitchFamily="34" charset="0"/>
              </a:rPr>
              <a:t>PAONTA SAHIB, SIRMOUR (H.P) 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28600"/>
            <a:ext cx="8610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5600" y="304800"/>
            <a:ext cx="3200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2819400"/>
            <a:ext cx="4724400" cy="1755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0E95BBC-88AB-4916-A4F0-4E668D8005FC}"/>
              </a:ext>
            </a:extLst>
          </p:cNvPr>
          <p:cNvSpPr/>
          <p:nvPr/>
        </p:nvSpPr>
        <p:spPr>
          <a:xfrm>
            <a:off x="4343400" y="196870"/>
            <a:ext cx="45720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</a:rPr>
              <a:t>B.A. 1</a:t>
            </a:r>
            <a:r>
              <a:rPr lang="en-US" sz="4800" b="1" baseline="30000" dirty="0">
                <a:solidFill>
                  <a:srgbClr val="7030A0"/>
                </a:solidFill>
              </a:rPr>
              <a:t>ST</a:t>
            </a:r>
            <a:r>
              <a:rPr lang="en-US" sz="4800" b="1" dirty="0">
                <a:solidFill>
                  <a:srgbClr val="7030A0"/>
                </a:solidFill>
              </a:rPr>
              <a:t> YEAR</a:t>
            </a:r>
            <a:endParaRPr lang="en-US" sz="3600" b="1" dirty="0">
              <a:solidFill>
                <a:srgbClr val="7030A0"/>
              </a:solidFill>
            </a:endParaRPr>
          </a:p>
          <a:p>
            <a:pPr algn="ctr"/>
            <a:endParaRPr lang="en-US" sz="4000" b="1" dirty="0">
              <a:solidFill>
                <a:srgbClr val="FF0000"/>
              </a:solidFill>
            </a:endParaRPr>
          </a:p>
          <a:p>
            <a:pPr algn="ctr"/>
            <a:r>
              <a:rPr lang="en-US" sz="4000" b="1" dirty="0">
                <a:solidFill>
                  <a:srgbClr val="FF0000"/>
                </a:solidFill>
              </a:rPr>
              <a:t>COURSE NAME: INTRODUCTION TO PHYSICAL EDUCATION</a:t>
            </a:r>
          </a:p>
          <a:p>
            <a:pPr algn="ctr"/>
            <a:endParaRPr lang="en-US" sz="3600" b="1" dirty="0">
              <a:solidFill>
                <a:srgbClr val="FF0000"/>
              </a:solidFill>
            </a:endParaRPr>
          </a:p>
          <a:p>
            <a:pPr algn="ctr"/>
            <a:r>
              <a:rPr lang="en-US" sz="4800" b="1" dirty="0">
                <a:solidFill>
                  <a:srgbClr val="002060"/>
                </a:solidFill>
              </a:rPr>
              <a:t>COURSE CODE: PED101TH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4343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76879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407AEE-87E5-4259-B378-DA8062960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08" y="228600"/>
            <a:ext cx="8519583" cy="6019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33DFDED-B469-4BA0-ABCE-B3D8108EB3C4}"/>
              </a:ext>
            </a:extLst>
          </p:cNvPr>
          <p:cNvSpPr/>
          <p:nvPr/>
        </p:nvSpPr>
        <p:spPr>
          <a:xfrm>
            <a:off x="533400" y="1295400"/>
            <a:ext cx="7772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b="1" dirty="0">
                <a:solidFill>
                  <a:srgbClr val="FF0000"/>
                </a:solidFill>
              </a:rPr>
              <a:t>GROWTH AND DEVELOPMENT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07C6A-24DD-4FB6-B4C2-21AF6A10B5F1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TOPICS TO BE COVERED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D11E5-D21D-4DCB-B446-38F510FCD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MEANING  OF GROWTH AND DEVELOPMENT</a:t>
            </a:r>
          </a:p>
          <a:p>
            <a:r>
              <a:rPr lang="en-US" b="1" dirty="0"/>
              <a:t>DIFFERENCE BETWEEN GROWTH AND DEVELOPMENT</a:t>
            </a:r>
          </a:p>
          <a:p>
            <a:r>
              <a:rPr lang="en-US" b="1" dirty="0"/>
              <a:t>FACTORS AFFECTING GROWTH AND DEVELOPMENT</a:t>
            </a:r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641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BCE6C-29AB-48A2-AAFB-17BD1CA63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b="1" dirty="0"/>
              <a:t>MEANING  OF GROWTH AND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F3C99-D535-4083-BD77-16F031FAE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5181600"/>
          </a:xfrm>
        </p:spPr>
        <p:txBody>
          <a:bodyPr>
            <a:normAutofit/>
          </a:bodyPr>
          <a:lstStyle/>
          <a:p>
            <a:r>
              <a:rPr lang="en-US" dirty="0"/>
              <a:t>Growth refers to the increase in height, weight, and body size of a person. </a:t>
            </a:r>
          </a:p>
          <a:p>
            <a:r>
              <a:rPr lang="en-US" dirty="0"/>
              <a:t>In biology, growth is considered as the increase in the size of an organ or cell.</a:t>
            </a:r>
          </a:p>
          <a:p>
            <a:r>
              <a:rPr lang="en-US" dirty="0"/>
              <a:t>Development On the other hand, development refers to the growth process where a person can develop concerning physical, mental, social, emotional, moral, etc. Developments depend upon both heredity and the Environment.</a:t>
            </a:r>
          </a:p>
        </p:txBody>
      </p:sp>
    </p:spTree>
    <p:extLst>
      <p:ext uri="{BB962C8B-B14F-4D97-AF65-F5344CB8AC3E}">
        <p14:creationId xmlns:p14="http://schemas.microsoft.com/office/powerpoint/2010/main" val="3606719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092C8-485E-474F-B886-1845B96BD02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/>
              <a:t>DIFFERENCE BETWEEN GROWTH AND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4B25E-A91B-4452-AA8F-C5813D7A3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Autofit/>
          </a:bodyPr>
          <a:lstStyle/>
          <a:p>
            <a:r>
              <a:rPr lang="en-US" dirty="0"/>
              <a:t>Growth Development It is Quantitative in </a:t>
            </a:r>
            <a:r>
              <a:rPr lang="en-US" dirty="0" err="1"/>
              <a:t>NatureIt</a:t>
            </a:r>
            <a:r>
              <a:rPr lang="en-US" dirty="0"/>
              <a:t> is both Quantitative &amp; Qualitative in Nature The term ‘Growth’ refers to physical changes of an individual like an increase in height, size, length and weight etc.</a:t>
            </a:r>
          </a:p>
          <a:p>
            <a:r>
              <a:rPr lang="en-US" dirty="0"/>
              <a:t>Development refers to overall changes in a physical organ or the structure that results in improved functioning of the physical organ.</a:t>
            </a:r>
          </a:p>
          <a:p>
            <a:r>
              <a:rPr lang="en-US" dirty="0"/>
              <a:t> Growth is </a:t>
            </a:r>
            <a:r>
              <a:rPr lang="en-US" dirty="0" err="1"/>
              <a:t>Purley</a:t>
            </a:r>
            <a:r>
              <a:rPr lang="en-US" dirty="0"/>
              <a:t> physical Sense.</a:t>
            </a:r>
          </a:p>
        </p:txBody>
      </p:sp>
    </p:spTree>
    <p:extLst>
      <p:ext uri="{BB962C8B-B14F-4D97-AF65-F5344CB8AC3E}">
        <p14:creationId xmlns:p14="http://schemas.microsoft.com/office/powerpoint/2010/main" val="422007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24D8B-E8C7-46D3-9587-006AE9432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7056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Development is overall, Physical, Mental, Emotional, Social, moral or any other </a:t>
            </a:r>
          </a:p>
          <a:p>
            <a:r>
              <a:rPr lang="en-US" dirty="0"/>
              <a:t>Growth is only a part of the developmental process </a:t>
            </a:r>
          </a:p>
          <a:p>
            <a:r>
              <a:rPr lang="en-US" dirty="0"/>
              <a:t>Development is a complex and comprehensive process </a:t>
            </a:r>
          </a:p>
          <a:p>
            <a:r>
              <a:rPr lang="en-US" dirty="0"/>
              <a:t>Growth is limited to a certain age it stops when maturity has been attained </a:t>
            </a:r>
          </a:p>
          <a:p>
            <a:r>
              <a:rPr lang="en-US" dirty="0"/>
              <a:t>Development is a continuous process starting from the time of conception and continuing until the end of life (Womb to Tomb)Changes produced by growth can be observed and measured directly</a:t>
            </a:r>
          </a:p>
          <a:p>
            <a:r>
              <a:rPr lang="en-US" dirty="0"/>
              <a:t>Developmental changes that result in improved </a:t>
            </a:r>
            <a:r>
              <a:rPr lang="en-US" dirty="0" err="1"/>
              <a:t>behaviour</a:t>
            </a:r>
            <a:r>
              <a:rPr lang="en-US" dirty="0"/>
              <a:t> or functioning cannot be measured directly</a:t>
            </a:r>
          </a:p>
          <a:p>
            <a:r>
              <a:rPr lang="en-US" dirty="0"/>
              <a:t>Growth focuses only on one aspect </a:t>
            </a:r>
            <a:r>
              <a:rPr lang="en-US" dirty="0" err="1"/>
              <a:t>i.e</a:t>
            </a:r>
            <a:r>
              <a:rPr lang="en-US" dirty="0"/>
              <a:t> increase in child’s body size</a:t>
            </a:r>
          </a:p>
          <a:p>
            <a:r>
              <a:rPr lang="en-US" dirty="0"/>
              <a:t>Development focuses on various aspects like interpersonal skills, and intelligence.</a:t>
            </a:r>
          </a:p>
          <a:p>
            <a:r>
              <a:rPr lang="en-US" dirty="0"/>
              <a:t>Growth is an external process</a:t>
            </a:r>
          </a:p>
          <a:p>
            <a:r>
              <a:rPr lang="en-US" dirty="0"/>
              <a:t>Development is an internal process.</a:t>
            </a:r>
          </a:p>
          <a:p>
            <a:r>
              <a:rPr lang="en-US" dirty="0"/>
              <a:t>Growth is structural </a:t>
            </a:r>
          </a:p>
          <a:p>
            <a:r>
              <a:rPr lang="en-US" dirty="0"/>
              <a:t>Development is considered a functional</a:t>
            </a:r>
          </a:p>
          <a:p>
            <a:r>
              <a:rPr lang="en-US" dirty="0"/>
              <a:t>Growth is influenced by the development</a:t>
            </a:r>
          </a:p>
          <a:p>
            <a:r>
              <a:rPr lang="en-US" dirty="0"/>
              <a:t>Development is independent it does not depend upon growth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736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A3159-D1DC-4F6C-8CDE-9579704560D7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/>
              <a:t>FACTORS AFFECTING GROWTH AND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F67F7-F697-4495-8433-9C11CD536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Autofit/>
          </a:bodyPr>
          <a:lstStyle/>
          <a:p>
            <a:r>
              <a:rPr lang="en-US" sz="3600" dirty="0"/>
              <a:t>Heredity</a:t>
            </a:r>
          </a:p>
          <a:p>
            <a:r>
              <a:rPr lang="en-US" sz="3600" dirty="0"/>
              <a:t>Environment</a:t>
            </a:r>
          </a:p>
          <a:p>
            <a:r>
              <a:rPr lang="en-US" sz="3600" dirty="0"/>
              <a:t>Gender</a:t>
            </a:r>
          </a:p>
          <a:p>
            <a:r>
              <a:rPr lang="en-US" sz="3600" dirty="0"/>
              <a:t>Hormones</a:t>
            </a:r>
          </a:p>
          <a:p>
            <a:r>
              <a:rPr lang="en-US" sz="3600" dirty="0"/>
              <a:t>Exercise</a:t>
            </a:r>
          </a:p>
          <a:p>
            <a:r>
              <a:rPr lang="en-US" sz="3600" dirty="0"/>
              <a:t>Nutrition :</a:t>
            </a:r>
          </a:p>
        </p:txBody>
      </p:sp>
    </p:spTree>
    <p:extLst>
      <p:ext uri="{BB962C8B-B14F-4D97-AF65-F5344CB8AC3E}">
        <p14:creationId xmlns:p14="http://schemas.microsoft.com/office/powerpoint/2010/main" val="2883863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5F405C-4A39-4C87-9E56-4B8665AB4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990600"/>
            <a:ext cx="63246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356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</TotalTime>
  <Words>374</Words>
  <Application>Microsoft Office PowerPoint</Application>
  <PresentationFormat>On-screen Show (4:3)</PresentationFormat>
  <Paragraphs>41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Berlin Sans FB Demi</vt:lpstr>
      <vt:lpstr>Calibri</vt:lpstr>
      <vt:lpstr>Office Theme</vt:lpstr>
      <vt:lpstr>PowerPoint Presentation</vt:lpstr>
      <vt:lpstr>PowerPoint Presentation</vt:lpstr>
      <vt:lpstr>PowerPoint Presentation</vt:lpstr>
      <vt:lpstr>TOPICS TO BE COVERED</vt:lpstr>
      <vt:lpstr>MEANING  OF GROWTH AND DEVELOPMENT</vt:lpstr>
      <vt:lpstr>DIFFERENCE BETWEEN GROWTH AND DEVELOPMENT</vt:lpstr>
      <vt:lpstr>PowerPoint Presentation</vt:lpstr>
      <vt:lpstr>FACTORS AFFECTING GROWTH AND DEVELOPMENT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jj</dc:creator>
  <cp:lastModifiedBy>User</cp:lastModifiedBy>
  <cp:revision>81</cp:revision>
  <dcterms:created xsi:type="dcterms:W3CDTF">2022-07-21T00:29:04Z</dcterms:created>
  <dcterms:modified xsi:type="dcterms:W3CDTF">2022-07-28T10:59:37Z</dcterms:modified>
</cp:coreProperties>
</file>